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72" y="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#10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</a:t>
            </a:r>
            <a:r>
              <a:rPr lang="en-US" dirty="0" smtClean="0"/>
              <a:t>two boxes. </a:t>
            </a:r>
            <a:r>
              <a:rPr lang="en-US" dirty="0" smtClean="0"/>
              <a:t>one that is an 8”x8”x8” box and a smaller one that is a 2”x3”x1”. </a:t>
            </a:r>
          </a:p>
          <a:p>
            <a:r>
              <a:rPr lang="en-US" dirty="0" smtClean="0"/>
              <a:t>Fill the small box with cotton balls as that is where you will put your chip.</a:t>
            </a:r>
          </a:p>
          <a:p>
            <a:r>
              <a:rPr lang="en-US" dirty="0" smtClean="0"/>
              <a:t>You will suspend the box with rubber bands as it will act as a kind of earthquake protection. </a:t>
            </a:r>
            <a:r>
              <a:rPr lang="en-US" smtClean="0"/>
              <a:t>Absorbing shock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Sketch up should have everything we want in the design.</a:t>
            </a:r>
          </a:p>
          <a:p>
            <a:r>
              <a:rPr lang="en-US" dirty="0" smtClean="0"/>
              <a:t>We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6144- This score is if everything goes according to plan. We will have rubber bands on the inside so the box can absorb impacts.</a:t>
            </a:r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Rubber Bands</a:t>
            </a:r>
          </a:p>
          <a:p>
            <a:r>
              <a:rPr lang="en-US" dirty="0" smtClean="0"/>
              <a:t>Cotton balls</a:t>
            </a:r>
          </a:p>
          <a:p>
            <a:r>
              <a:rPr lang="en-US" dirty="0" smtClean="0"/>
              <a:t>8”x8”x8” Box </a:t>
            </a:r>
          </a:p>
          <a:p>
            <a:r>
              <a:rPr lang="en-US" dirty="0" smtClean="0"/>
              <a:t>3”x2”1” Box</a:t>
            </a:r>
          </a:p>
          <a:p>
            <a:r>
              <a:rPr lang="en-US" dirty="0" smtClean="0"/>
              <a:t>Glue of some kind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156</Words>
  <Application>Microsoft Office PowerPoint</Application>
  <PresentationFormat>On-screen Show (4:3)</PresentationFormat>
  <Paragraphs>24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Matthew Skowronski</cp:lastModifiedBy>
  <cp:revision>12</cp:revision>
  <dcterms:created xsi:type="dcterms:W3CDTF">2006-08-16T00:00:00Z</dcterms:created>
  <dcterms:modified xsi:type="dcterms:W3CDTF">2016-03-14T19:12:36Z</dcterms:modified>
</cp:coreProperties>
</file>